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8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8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2-47D6-91B5-B08EA9A0FA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2-47D6-91B5-B08EA9A0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/>
            <a:t>Step 1 Title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/>
            <a:t>Step 2 Title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Step 3 Title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/>
            <a:t>Step 4 Title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</dgm:pt>
  </dgm:ptLst>
  <dgm:cxnLst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1 Title</a:t>
          </a:r>
          <a:endParaRPr lang="en-US" sz="2000" kern="1200" dirty="0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 Title</a:t>
          </a:r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 Title</a:t>
          </a:r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Task description</a:t>
          </a:r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4 Title</a:t>
          </a:r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7/7/20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7/7/20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7/7/20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nxuecheng.com/category/breaking-news/" TargetMode="External"/><Relationship Id="rId2" Type="http://schemas.openxmlformats.org/officeDocument/2006/relationships/hyperlink" Target="http://wenxueche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nxuecheng.com/category/weibo/" TargetMode="External"/><Relationship Id="rId5" Type="http://schemas.openxmlformats.org/officeDocument/2006/relationships/hyperlink" Target="http://wenxuecheng.com/category/america-news/" TargetMode="External"/><Relationship Id="rId4" Type="http://schemas.openxmlformats.org/officeDocument/2006/relationships/hyperlink" Target="http://wenxuecheng.com/category/china-new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nxuecheng.com/comments/feed/" TargetMode="External"/><Relationship Id="rId2" Type="http://schemas.openxmlformats.org/officeDocument/2006/relationships/hyperlink" Target="http://wenxuecheng.com/america-news/%e7%be%8e%e5%9b%bd%e8%80%81%e7%89%8c%e7%99%be%e8%b4%a7%e5%85%ac%e5%8f%b8jcpenney%e6%ad%a3%e5%bc%8f%e6%8f%90%e5%87%ba%e7%a0%b4%e4%ba%a7%e7%94%b3%e8%af%b7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enxuecheng.com/wp-login.php" TargetMode="External"/><Relationship Id="rId4" Type="http://schemas.openxmlformats.org/officeDocument/2006/relationships/hyperlink" Target="http://wenxuecheng.com/fee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ja-JP" altLang="en-US"/>
              <a:t>学习中文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>
                <a:hlinkClick r:id="rId2"/>
              </a:rPr>
              <a:t>文学城</a:t>
            </a:r>
            <a:br>
              <a:rPr lang="ja-JP" altLang="en-US" b="1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b="1"/>
          </a:p>
          <a:p>
            <a:r>
              <a:rPr lang="ja-JP" altLang="en-US">
                <a:hlinkClick r:id="rId3"/>
              </a:rPr>
              <a:t>突发新闻</a:t>
            </a:r>
            <a:endParaRPr lang="ja-JP" altLang="en-US"/>
          </a:p>
          <a:p>
            <a:r>
              <a:rPr lang="ja-JP" altLang="en-US">
                <a:hlinkClick r:id="rId4"/>
              </a:rPr>
              <a:t>中国新闻</a:t>
            </a:r>
            <a:endParaRPr lang="ja-JP" altLang="en-US"/>
          </a:p>
          <a:p>
            <a:r>
              <a:rPr lang="ja-JP" altLang="en-US">
                <a:hlinkClick r:id="rId5"/>
              </a:rPr>
              <a:t>美国新闻</a:t>
            </a:r>
            <a:endParaRPr lang="ja-JP" altLang="en-US"/>
          </a:p>
          <a:p>
            <a:r>
              <a:rPr lang="ja-JP" altLang="en-US">
                <a:hlinkClick r:id="rId6"/>
              </a:rPr>
              <a:t>微博热搜</a:t>
            </a:r>
            <a:endParaRPr lang="ja-JP" alt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26053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精选热搜列表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ja-JP" altLang="en-US" b="1">
                <a:hlinkClick r:id="rId2"/>
              </a:rPr>
              <a:t>美国老牌百货公司</a:t>
            </a:r>
            <a:r>
              <a:rPr lang="en-US" b="1" dirty="0">
                <a:hlinkClick r:id="rId2"/>
              </a:rPr>
              <a:t>JCPenney</a:t>
            </a:r>
            <a:r>
              <a:rPr lang="ja-JP" altLang="en-US" b="1">
                <a:hlinkClick r:id="rId2"/>
              </a:rPr>
              <a:t>正式提出破产</a:t>
            </a:r>
            <a:endParaRPr lang="en-US" dirty="0"/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1352703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ja-JP" altLang="en-US">
                          <a:hlinkClick r:id="rId3"/>
                        </a:rPr>
                        <a:t>评论</a:t>
                      </a:r>
                      <a:r>
                        <a:rPr lang="en-US" dirty="0">
                          <a:hlinkClick r:id="rId3"/>
                        </a:rPr>
                        <a:t>feed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ja-JP" altLang="en-US">
                          <a:hlinkClick r:id="rId4"/>
                        </a:rPr>
                        <a:t>项目</a:t>
                      </a:r>
                      <a:r>
                        <a:rPr lang="en-US" dirty="0">
                          <a:hlinkClick r:id="rId4"/>
                        </a:rPr>
                        <a:t>feed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ja-JP" altLang="en-US">
                          <a:hlinkClick r:id="rId5"/>
                        </a:rPr>
                        <a:t>登录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SmartArt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57308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with Caption Layout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中文" id="{A37A545D-B47E-AE41-8689-DD3098008A56}" vid="{2A9BD4AD-C0E2-3B4E-95ED-A6D5D5CF32DB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Literature 16x9</Template>
  <TotalTime>6</TotalTime>
  <Words>153</Words>
  <Application>Microsoft Macintosh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Academic Literature 16x9</vt:lpstr>
      <vt:lpstr>学习中文</vt:lpstr>
      <vt:lpstr>文学城 </vt:lpstr>
      <vt:lpstr>Title and Content Layout with Chart</vt:lpstr>
      <vt:lpstr>精选热搜列表</vt:lpstr>
      <vt:lpstr>Title and Content Layout with SmartArt</vt:lpstr>
      <vt:lpstr>Picture with Caption Layout</vt:lpstr>
      <vt:lpstr>Add a Slide Title - 1</vt:lpstr>
      <vt:lpstr>Add a Slide Title - 2</vt:lpstr>
      <vt:lpstr>Add a Slide Title - 3</vt:lpstr>
      <vt:lpstr>Add a Slide Title - 4</vt:lpstr>
      <vt:lpstr>PowerPoint Presentation</vt:lpstr>
      <vt:lpstr>Add a Slide Title - 5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学习中文</dc:title>
  <dc:creator>Lucy Lu</dc:creator>
  <cp:lastModifiedBy>Lucy Lu</cp:lastModifiedBy>
  <cp:revision>2</cp:revision>
  <dcterms:created xsi:type="dcterms:W3CDTF">2020-07-07T22:22:43Z</dcterms:created>
  <dcterms:modified xsi:type="dcterms:W3CDTF">2020-07-07T22:28:46Z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