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C8474-7BFF-E846-BF5B-4889144289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Page is intentionally </a:t>
            </a:r>
            <a:r>
              <a:rPr lang="en-US"/>
              <a:t>left blank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84C94-8A31-1B45-92D7-0C99347198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5148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This Page is intentionally left blank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Page is intentionally left blank</dc:title>
  <dc:creator>Joshua Wharton</dc:creator>
  <cp:lastModifiedBy>Joshua Wharton</cp:lastModifiedBy>
  <cp:revision>1</cp:revision>
  <dcterms:created xsi:type="dcterms:W3CDTF">2018-07-02T14:22:50Z</dcterms:created>
  <dcterms:modified xsi:type="dcterms:W3CDTF">2018-07-02T14:23:29Z</dcterms:modified>
</cp:coreProperties>
</file>